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TOULKY  KARVINOU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„Člověk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jeho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svět“ -  KVĚTEN 2021  -  IV.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  <a:p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Mgr. Eva </a:t>
            </a:r>
            <a:r>
              <a:rPr lang="cs-CZ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Helisová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4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Poznávám své město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86" y="4695179"/>
            <a:ext cx="10394728" cy="682472"/>
          </a:xfrm>
        </p:spPr>
        <p:txBody>
          <a:bodyPr>
            <a:normAutofit fontScale="25000" lnSpcReduction="20000"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Karviná je univerzitním, turistickým a lázeňským městem Slezské metropolitní oblasti a největším českým městem na řece </a:t>
            </a:r>
            <a:r>
              <a:rPr lang="cs-CZ" sz="4800" dirty="0" smtClean="0">
                <a:latin typeface="Arial Black" panose="020B0A04020102020204" pitchFamily="34" charset="0"/>
              </a:rPr>
              <a:t>Olši. Na počátku května 2021 V rámci vzdělávacího oboru „člověk a </a:t>
            </a:r>
            <a:r>
              <a:rPr lang="cs-CZ" sz="4800" dirty="0">
                <a:latin typeface="Arial Black" panose="020B0A04020102020204" pitchFamily="34" charset="0"/>
              </a:rPr>
              <a:t>jeho </a:t>
            </a:r>
            <a:r>
              <a:rPr lang="cs-CZ" sz="4800" dirty="0" smtClean="0">
                <a:latin typeface="Arial Black" panose="020B0A04020102020204" pitchFamily="34" charset="0"/>
              </a:rPr>
              <a:t>svět“ žáci </a:t>
            </a:r>
            <a:r>
              <a:rPr lang="cs-CZ" sz="4800" dirty="0" err="1" smtClean="0">
                <a:latin typeface="Arial Black" panose="020B0A04020102020204" pitchFamily="34" charset="0"/>
              </a:rPr>
              <a:t>iv</a:t>
            </a:r>
            <a:r>
              <a:rPr lang="cs-CZ" sz="4800" dirty="0" smtClean="0">
                <a:latin typeface="Arial Black" panose="020B0A04020102020204" pitchFamily="34" charset="0"/>
              </a:rPr>
              <a:t>. a shromažďovali informace o svém městě </a:t>
            </a:r>
            <a:r>
              <a:rPr lang="cs-CZ" sz="4800" dirty="0" err="1" smtClean="0">
                <a:latin typeface="Arial Black" panose="020B0A04020102020204" pitchFamily="34" charset="0"/>
              </a:rPr>
              <a:t>karviná</a:t>
            </a:r>
            <a:r>
              <a:rPr lang="cs-CZ" sz="4800" dirty="0" smtClean="0">
                <a:latin typeface="Arial Black" panose="020B0A04020102020204" pitchFamily="34" charset="0"/>
              </a:rPr>
              <a:t>. Učili se město začleňovat do </a:t>
            </a:r>
            <a:r>
              <a:rPr lang="cs-CZ" sz="4800" dirty="0">
                <a:latin typeface="Arial Black" panose="020B0A04020102020204" pitchFamily="34" charset="0"/>
              </a:rPr>
              <a:t>příslušného </a:t>
            </a:r>
            <a:r>
              <a:rPr lang="cs-CZ" sz="4800" dirty="0" smtClean="0">
                <a:latin typeface="Arial Black" panose="020B0A04020102020204" pitchFamily="34" charset="0"/>
              </a:rPr>
              <a:t>kraje, pozorovat </a:t>
            </a:r>
            <a:r>
              <a:rPr lang="cs-CZ" sz="4800" dirty="0">
                <a:latin typeface="Arial Black" panose="020B0A04020102020204" pitchFamily="34" charset="0"/>
              </a:rPr>
              <a:t>a </a:t>
            </a:r>
            <a:r>
              <a:rPr lang="cs-CZ" sz="4800" dirty="0" smtClean="0">
                <a:latin typeface="Arial Black" panose="020B0A04020102020204" pitchFamily="34" charset="0"/>
              </a:rPr>
              <a:t>popisovat změny </a:t>
            </a:r>
            <a:r>
              <a:rPr lang="cs-CZ" sz="4800" dirty="0">
                <a:latin typeface="Arial Black" panose="020B0A04020102020204" pitchFamily="34" charset="0"/>
              </a:rPr>
              <a:t>v nejbližším </a:t>
            </a:r>
            <a:r>
              <a:rPr lang="cs-CZ" sz="4800" dirty="0" smtClean="0">
                <a:latin typeface="Arial Black" panose="020B0A04020102020204" pitchFamily="34" charset="0"/>
              </a:rPr>
              <a:t>okolí </a:t>
            </a:r>
            <a:r>
              <a:rPr lang="cs-CZ" sz="4800" dirty="0">
                <a:latin typeface="Arial Black" panose="020B0A04020102020204" pitchFamily="34" charset="0"/>
              </a:rPr>
              <a:t>města</a:t>
            </a:r>
            <a:r>
              <a:rPr lang="cs-CZ" sz="4800" dirty="0" smtClean="0">
                <a:latin typeface="Arial Black" panose="020B0A04020102020204" pitchFamily="34" charset="0"/>
              </a:rPr>
              <a:t>.                   ……. Projděte se s námi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243" y="5284025"/>
            <a:ext cx="756753" cy="908103"/>
          </a:xfrm>
          <a:prstGeom prst="rect">
            <a:avLst/>
          </a:prstGeom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6" b="21146"/>
          <a:stretch>
            <a:fillRect/>
          </a:stretch>
        </p:blipFill>
        <p:spPr>
          <a:xfrm>
            <a:off x="685800" y="153988"/>
            <a:ext cx="10391775" cy="3851275"/>
          </a:xfrm>
        </p:spPr>
      </p:pic>
    </p:spTree>
    <p:extLst>
      <p:ext uri="{BB962C8B-B14F-4D97-AF65-F5344CB8AC3E}">
        <p14:creationId xmlns:p14="http://schemas.microsoft.com/office/powerpoint/2010/main" val="63220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Strom přátelství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15" y="1580188"/>
            <a:ext cx="5854171" cy="439062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1532" t="10264" r="21342" b="8119"/>
          <a:stretch/>
        </p:blipFill>
        <p:spPr>
          <a:xfrm>
            <a:off x="8416756" y="2121100"/>
            <a:ext cx="2665927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9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685800"/>
            <a:ext cx="2953302" cy="50154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03" y="685800"/>
            <a:ext cx="3761586" cy="50154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90" y="685799"/>
            <a:ext cx="3679818" cy="50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2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50018"/>
            <a:ext cx="3986213" cy="53149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0"/>
            <a:ext cx="46577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371476"/>
            <a:ext cx="7089961" cy="48720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46328"/>
            <a:ext cx="3989719" cy="53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6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199</TotalTime>
  <Words>90</Words>
  <Application>Microsoft Office PowerPoint</Application>
  <PresentationFormat>Širokoúhlá obrazovka</PresentationFormat>
  <Paragraphs>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Impact</vt:lpstr>
      <vt:lpstr>Hlavní událost</vt:lpstr>
      <vt:lpstr>TOULKY  KARVINOU</vt:lpstr>
      <vt:lpstr>Poznávám své město </vt:lpstr>
      <vt:lpstr>Strom přátelství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TOULKY  KARVINOU</dc:title>
  <dc:creator>Acer</dc:creator>
  <cp:lastModifiedBy>Acer</cp:lastModifiedBy>
  <cp:revision>29</cp:revision>
  <dcterms:created xsi:type="dcterms:W3CDTF">2021-05-24T17:44:47Z</dcterms:created>
  <dcterms:modified xsi:type="dcterms:W3CDTF">2021-05-24T21:09:38Z</dcterms:modified>
</cp:coreProperties>
</file>